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5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45FD-0BF0-4328-A81C-DC5D563989B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209E-DD8F-428B-9989-076DA8A7C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1304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i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43042" y="1357298"/>
            <a:ext cx="7243779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ПРЕЗЕНТАЦИЯ К ЗАНЯТИЮ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"ПОДАРОК ДОРОГОМУ ЧЕЛОВЕКУ"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429224" y="6286520"/>
            <a:ext cx="3500494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Подготовила: Гросс И.Н.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64" y="142852"/>
            <a:ext cx="8715436" cy="156966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Вам нужно чаще радовать своих </a:t>
            </a:r>
            <a:r>
              <a:rPr lang="ru-RU" sz="2400" dirty="0" smtClean="0"/>
              <a:t>мам </a:t>
            </a:r>
            <a:r>
              <a:rPr lang="ru-RU" sz="2400" dirty="0"/>
              <a:t>вниманием и заботой, дарить подарки, которые вы можете сделать своими руками. Давайте подумаем, что мы можем подарить маме в этот весенний день?</a:t>
            </a:r>
          </a:p>
        </p:txBody>
      </p:sp>
      <p:pic>
        <p:nvPicPr>
          <p:cNvPr id="28674" name="Picture 2" descr="C:\Documents and Settings\Admin\Мои документы\Мои рисунки\hudozhestv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357562"/>
            <a:ext cx="3429024" cy="3500438"/>
          </a:xfrm>
          <a:prstGeom prst="rect">
            <a:avLst/>
          </a:prstGeom>
          <a:noFill/>
        </p:spPr>
      </p:pic>
      <p:pic>
        <p:nvPicPr>
          <p:cNvPr id="28676" name="Picture 4" descr="http://photo.adiso.kg/photo/resource/kg/57/57754/uborka-domov-kvartir-i-ofisov.0.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2928926" cy="4071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8678" name="Picture 6" descr="http://www.koipkro.kostroma.ru/Kostroma_EDU/88ds/SiteAssets/DocLib7/%D0%9F%D1%80%D0%B0%D0%B7%D0%B4%D0%BD%D0%B8%D0%BA%20%D0%B2%20%D0%B3%D1%80%D1%83%D0%BF%D0%BF%D0%B5/961626172531396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428868"/>
            <a:ext cx="2844789" cy="4100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mp3sort.ucoz.ru/smi/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72075"/>
            <a:ext cx="4071966" cy="1785926"/>
          </a:xfrm>
          <a:prstGeom prst="rect">
            <a:avLst/>
          </a:prstGeom>
          <a:noFill/>
        </p:spPr>
      </p:pic>
      <p:pic>
        <p:nvPicPr>
          <p:cNvPr id="27652" name="Picture 4" descr="http://s16.rimg.info/28a5acfa7c9c4aba44588c7cdf0b6b6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071834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Физкультминутка «Дружно маме помогаем!»</a:t>
            </a:r>
          </a:p>
          <a:p>
            <a:r>
              <a:rPr lang="ru-RU" sz="2800" dirty="0" smtClean="0"/>
              <a:t>Дружно маме помогаем –</a:t>
            </a:r>
          </a:p>
          <a:p>
            <a:r>
              <a:rPr lang="ru-RU" sz="2800" dirty="0" smtClean="0"/>
              <a:t>Пыль повсюду вытираем.</a:t>
            </a:r>
          </a:p>
          <a:p>
            <a:r>
              <a:rPr lang="ru-RU" sz="2800" dirty="0" smtClean="0"/>
              <a:t>Мы белье теперь стираем,</a:t>
            </a:r>
          </a:p>
          <a:p>
            <a:r>
              <a:rPr lang="ru-RU" sz="2800" dirty="0" smtClean="0"/>
              <a:t>Полощем, отжимаем.</a:t>
            </a:r>
          </a:p>
          <a:p>
            <a:r>
              <a:rPr lang="ru-RU" sz="2800" dirty="0" smtClean="0"/>
              <a:t>Подметаем все кругом</a:t>
            </a:r>
          </a:p>
          <a:p>
            <a:r>
              <a:rPr lang="ru-RU" sz="2800" dirty="0" smtClean="0"/>
              <a:t>И бегом за молоком.</a:t>
            </a:r>
          </a:p>
          <a:p>
            <a:r>
              <a:rPr lang="ru-RU" sz="2800" dirty="0" smtClean="0"/>
              <a:t>Маму вечером встречаем,</a:t>
            </a:r>
          </a:p>
          <a:p>
            <a:r>
              <a:rPr lang="ru-RU" sz="2800" dirty="0" smtClean="0"/>
              <a:t>Двери настежь открываем,</a:t>
            </a:r>
          </a:p>
          <a:p>
            <a:r>
              <a:rPr lang="ru-RU" sz="2800" dirty="0" smtClean="0"/>
              <a:t>Маму крепко обнимаем.</a:t>
            </a:r>
          </a:p>
          <a:p>
            <a:r>
              <a:rPr lang="ru-RU" sz="2800" i="1" dirty="0" smtClean="0"/>
              <a:t>(Подражательные движения по тексту.)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6001643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Кто вас, дети, больше любит,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Кто вас нежно так </a:t>
            </a:r>
            <a:r>
              <a:rPr lang="ru-RU" sz="2400" b="1" dirty="0" err="1">
                <a:solidFill>
                  <a:srgbClr val="FF0000"/>
                </a:solidFill>
              </a:rPr>
              <a:t>голyбит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 заботится о вас,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Hесмыкая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ночью глаз?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- "Мама </a:t>
            </a:r>
            <a:r>
              <a:rPr lang="ru-RU" sz="2400" b="1" dirty="0" err="1" smtClean="0">
                <a:solidFill>
                  <a:srgbClr val="FF0000"/>
                </a:solidFill>
              </a:rPr>
              <a:t>доpогая</a:t>
            </a:r>
            <a:r>
              <a:rPr lang="ru-RU" sz="2400" b="1" dirty="0">
                <a:solidFill>
                  <a:srgbClr val="FF0000"/>
                </a:solidFill>
              </a:rPr>
              <a:t>".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Колыбель кто вам качает,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Кто вам песни напевает,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Кто вам сказки </a:t>
            </a:r>
            <a:r>
              <a:rPr lang="ru-RU" sz="2400" b="1" dirty="0" err="1">
                <a:solidFill>
                  <a:srgbClr val="FF0000"/>
                </a:solidFill>
              </a:rPr>
              <a:t>говоpит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игpyшки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вам </a:t>
            </a:r>
            <a:r>
              <a:rPr lang="ru-RU" sz="2400" b="1" dirty="0" err="1">
                <a:solidFill>
                  <a:srgbClr val="FF0000"/>
                </a:solidFill>
              </a:rPr>
              <a:t>даpит</a:t>
            </a:r>
            <a:r>
              <a:rPr lang="ru-RU" sz="2400" b="1" dirty="0">
                <a:solidFill>
                  <a:srgbClr val="FF0000"/>
                </a:solidFill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- "Мама золотая".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Если, дети, вы ленивы,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Hе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послyшны</a:t>
            </a:r>
            <a:r>
              <a:rPr lang="ru-RU" sz="2400" b="1" dirty="0" smtClean="0">
                <a:solidFill>
                  <a:srgbClr val="FF0000"/>
                </a:solidFill>
              </a:rPr>
              <a:t> , </a:t>
            </a:r>
            <a:r>
              <a:rPr lang="ru-RU" sz="2400" b="1" dirty="0">
                <a:solidFill>
                  <a:srgbClr val="FF0000"/>
                </a:solidFill>
              </a:rPr>
              <a:t>шаловливы,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Что бывает иногда, -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Кто же слёзы льет тогда?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- "Всё она, </a:t>
            </a:r>
            <a:r>
              <a:rPr lang="ru-RU" sz="2400" b="1" dirty="0" err="1">
                <a:solidFill>
                  <a:srgbClr val="FF0000"/>
                </a:solidFill>
              </a:rPr>
              <a:t>pодная</a:t>
            </a:r>
            <a:r>
              <a:rPr lang="ru-RU" sz="2400" b="1" dirty="0">
                <a:solidFill>
                  <a:srgbClr val="FF0000"/>
                </a:solidFill>
              </a:rPr>
              <a:t>".</a:t>
            </a:r>
          </a:p>
        </p:txBody>
      </p:sp>
      <p:pic>
        <p:nvPicPr>
          <p:cNvPr id="31746" name="Picture 2" descr="http://cs543106.vk.me/v543106776/717d/zb3Igqq4p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14422"/>
            <a:ext cx="5357818" cy="52149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Всё она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219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hlinkClick r:id="rId3"/>
              </a:rPr>
              <a:t>"Экскурсия в картинную галерею</a:t>
            </a:r>
            <a:r>
              <a:rPr lang="ru-RU" dirty="0">
                <a:hlinkClick r:id="rId3"/>
              </a:rPr>
              <a:t>"</a:t>
            </a:r>
            <a:endParaRPr lang="ru-RU" dirty="0"/>
          </a:p>
        </p:txBody>
      </p:sp>
      <p:pic>
        <p:nvPicPr>
          <p:cNvPr id="30722" name="Picture 2" descr="http://ic.pics.livejournal.com/mary_zoom/8947381/425819/42581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00108"/>
            <a:ext cx="7215238" cy="547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www.mulherespiedosas.com.br/wp-content/uploads/2012/02/Frederick-Warren-Freer-xx-Mother-and-Child-Reading-xx-Montgomery-Museum-of-Fine-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5721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AutoShape 2" descr="https://im3-tub-ru.yandex.net/i?id=2a1d173f3ed663af8dbac00f4f783c56&amp;n=33&amp;h=215&amp;w=1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im3-tub-ru.yandex.net/i?id=2a1d173f3ed663af8dbac00f4f783c56&amp;n=33&amp;h=215&amp;w=1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im1-tub-ru.yandex.net/i?id=e60576a6c3c2d3d2ba309e8f703fdf32&amp;n=33&amp;h=215&amp;w=16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s://im0-tub-ru.yandex.net/i?id=0eabc23eaf956d808a672dd706e80bad&amp;n=33&amp;h=215&amp;w=24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s://im3-tub-ru.yandex.net/i?id=2af7d2b3f52e262e2e86d0cdd65d9604&amp;n=33&amp;h=215&amp;w=27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https://im3-tub-ru.yandex.net/i?id=2af7d2b3f52e262e2e86d0cdd65d9604&amp;n=33&amp;h=215&amp;w=27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4" name="Picture 14" descr="http://youpainter.ru/sites/default/files/styles/painting/public/users/nadezhda_kolotovkina/nadezhda_kolotovkina_mamulechka.jpeg?itok=NUcrCD8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52"/>
            <a:ext cx="5214974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AutoShape 2" descr="https://im0-tub-ru.yandex.net/i?id=179efc95d0b70037c48648f3fe40efa1&amp;n=33&amp;h=215&amp;w=16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im0-tub-ru.yandex.net/i?id=179efc95d0b70037c48648f3fe40efa1&amp;n=33&amp;h=215&amp;w=16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fotohomka.ru/images/Jan/07/6a7cd2683030214f28d8cf21b49dde91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735811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s://im2-tub-ru.yandex.net/i?id=6a0ebd6c598b7697b8275b1902a140fb&amp;n=33&amp;h=215&amp;w=1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Портрет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5929354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</a:t>
            </a:r>
            <a:r>
              <a:rPr lang="ru-RU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/>
              <a:t>сегодня мы будем рисовать портрет самого дорогого и любимого для всех человека – портрет своей мамы. Вы знаете, какие у вашей мамы глаза, цвет волос, какая прическа, какое любимое платье.</a:t>
            </a:r>
          </a:p>
        </p:txBody>
      </p:sp>
      <p:pic>
        <p:nvPicPr>
          <p:cNvPr id="33794" name="Picture 2" descr="http://fs00.infourok.ru/images/doc/244/248718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7286676" cy="5072074"/>
          </a:xfrm>
          <a:prstGeom prst="rect">
            <a:avLst/>
          </a:prstGeom>
          <a:noFill/>
        </p:spPr>
      </p:pic>
      <p:sp>
        <p:nvSpPr>
          <p:cNvPr id="33796" name="AutoShape 4" descr="https://im3-tub-ru.yandex.net/i?id=d96deabf26845ae78a3cbd790b2ea94b&amp;n=33&amp;h=215&amp;w=29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im1-tub-ru.yandex.net/i?id=0cda57c981bb47b00ddf159690a89fff&amp;n=33&amp;h=215&amp;w=2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2" name="Picture 10" descr="http://s17.rimg.info/3f21badf81cab7e9df9340d49a8a5bc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Мамуля, я тебя люблю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i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Цели: Формировать представления детей о празднике 8 </a:t>
            </a:r>
            <a:r>
              <a:rPr lang="ru-RU" sz="4000" b="1" dirty="0" smtClean="0"/>
              <a:t>марта</a:t>
            </a:r>
            <a:r>
              <a:rPr lang="ru-RU" sz="4000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643182"/>
            <a:ext cx="6858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Воспитывать в детях любовь к маме, бабушке, сестре, воспитывать чувство доброты и благодарности.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Ребята, отгадайте загадку:</a:t>
            </a:r>
            <a:br>
              <a:rPr lang="ru-RU" sz="2800" b="1" dirty="0"/>
            </a:br>
            <a:r>
              <a:rPr lang="ru-RU" sz="2800" b="1" dirty="0"/>
              <a:t>Пришла, улыбнулась – утихли метели.</a:t>
            </a:r>
            <a:br>
              <a:rPr lang="ru-RU" sz="2800" b="1" dirty="0"/>
            </a:br>
            <a:r>
              <a:rPr lang="ru-RU" sz="2800" b="1" dirty="0"/>
              <a:t>Позванивать стал колокольчик капели,</a:t>
            </a:r>
            <a:br>
              <a:rPr lang="ru-RU" sz="2800" b="1" dirty="0"/>
            </a:br>
            <a:r>
              <a:rPr lang="ru-RU" sz="2800" b="1" dirty="0"/>
              <a:t>Река пробудилась, растаяли льды,</a:t>
            </a:r>
            <a:br>
              <a:rPr lang="ru-RU" sz="2800" b="1" dirty="0"/>
            </a:br>
            <a:r>
              <a:rPr lang="ru-RU" sz="2800" b="1" dirty="0"/>
              <a:t>Наряд белоснежный надели сады.</a:t>
            </a:r>
            <a:br>
              <a:rPr lang="ru-RU" sz="2800" b="1" dirty="0"/>
            </a:br>
            <a:r>
              <a:rPr lang="ru-RU" sz="2800" b="1" dirty="0"/>
              <a:t>Взревев, за работу взялись трактора.</a:t>
            </a:r>
            <a:br>
              <a:rPr lang="ru-RU" sz="2800" b="1" dirty="0"/>
            </a:br>
            <a:r>
              <a:rPr lang="ru-RU" sz="2800" b="1" dirty="0"/>
              <a:t>А птицы пропели: «Вить гнёзда пора!» </a:t>
            </a:r>
            <a:r>
              <a:rPr lang="ru-RU" sz="2800" b="1" i="1" dirty="0"/>
              <a:t>(Весна).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img-fotki.yandex.ru/get/5005/125352602.2e/0_85072_62a600ca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620000" cy="639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6598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Назовите признаки весны</a:t>
            </a:r>
            <a:r>
              <a:rPr lang="ru-RU" dirty="0"/>
              <a:t>.</a:t>
            </a:r>
          </a:p>
        </p:txBody>
      </p:sp>
      <p:pic>
        <p:nvPicPr>
          <p:cNvPr id="11266" name="Picture 2" descr="http://data14.gallery.ru/albums/gallery/173449-8f114-41210197-m750x740-u547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6057900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214290"/>
            <a:ext cx="5225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Назовите весенние месяцы</a:t>
            </a:r>
          </a:p>
        </p:txBody>
      </p:sp>
      <p:pic>
        <p:nvPicPr>
          <p:cNvPr id="10242" name="Picture 2" descr="http://st.stranamam.ru/data/cache/2010may/27/03/334501_7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48" cy="4714908"/>
          </a:xfrm>
          <a:prstGeom prst="rect">
            <a:avLst/>
          </a:prstGeom>
          <a:noFill/>
        </p:spPr>
      </p:pic>
      <p:pic>
        <p:nvPicPr>
          <p:cNvPr id="10244" name="Picture 4" descr="http://malenkajastrana.my1.ru/82/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214422"/>
            <a:ext cx="3317886" cy="4572032"/>
          </a:xfrm>
          <a:prstGeom prst="rect">
            <a:avLst/>
          </a:prstGeom>
          <a:noFill/>
        </p:spPr>
      </p:pic>
      <p:pic>
        <p:nvPicPr>
          <p:cNvPr id="10246" name="Picture 6" descr="http://media.nn.ru/data/ufiles/1/12/64/56/12645667.7014194_17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928802"/>
            <a:ext cx="335755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Какой праздник мы отмечаем в марте</a:t>
            </a:r>
            <a:r>
              <a:rPr lang="ru-RU" sz="2400" dirty="0" smtClean="0"/>
              <a:t>? </a:t>
            </a:r>
            <a:r>
              <a:rPr lang="ru-RU" sz="2400" dirty="0"/>
              <a:t>Чей это праздник?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45720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400" dirty="0"/>
              <a:t>В марте есть такой денек</a:t>
            </a:r>
            <a:br>
              <a:rPr lang="ru-RU" sz="2400" dirty="0"/>
            </a:br>
            <a:r>
              <a:rPr lang="ru-RU" sz="2400" dirty="0"/>
              <a:t>С цифрой словно кренделек</a:t>
            </a:r>
            <a:br>
              <a:rPr lang="ru-RU" sz="2400" dirty="0"/>
            </a:br>
            <a:r>
              <a:rPr lang="ru-RU" sz="2400" dirty="0"/>
              <a:t>Кто из вас, ребята знает,</a:t>
            </a:r>
            <a:br>
              <a:rPr lang="ru-RU" sz="2400" dirty="0"/>
            </a:br>
            <a:r>
              <a:rPr lang="ru-RU" sz="2400" dirty="0"/>
              <a:t>Цифра, что обозначает, </a:t>
            </a:r>
            <a:br>
              <a:rPr lang="ru-RU" sz="2400" dirty="0"/>
            </a:br>
            <a:r>
              <a:rPr lang="ru-RU" sz="2400" dirty="0"/>
              <a:t>Дети хором скажут нам:</a:t>
            </a:r>
            <a:br>
              <a:rPr lang="ru-RU" sz="2400" dirty="0"/>
            </a:br>
            <a:r>
              <a:rPr lang="ru-RU" sz="2400" dirty="0" smtClean="0"/>
              <a:t>Это </a:t>
            </a:r>
            <a:r>
              <a:rPr lang="ru-RU" sz="2400" dirty="0"/>
              <a:t>праздник наших мам!</a:t>
            </a:r>
          </a:p>
        </p:txBody>
      </p:sp>
      <p:pic>
        <p:nvPicPr>
          <p:cNvPr id="8194" name="Picture 2" descr="http://oksva-tm.ru.host1426438.serv9.hostland.pro/sites/default/files/%208%20%D0%BC%D0%B0%D1%80%D1%82%D0%B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228975" cy="4572000"/>
          </a:xfrm>
          <a:prstGeom prst="rect">
            <a:avLst/>
          </a:prstGeom>
          <a:noFill/>
        </p:spPr>
      </p:pic>
      <p:sp>
        <p:nvSpPr>
          <p:cNvPr id="8196" name="AutoShape 4" descr="https://im1-tub-ru.yandex.net/i?id=502d8fa648d2d14883441b2874d93e8b&amp;n=33&amp;h=215&amp;w=28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C:\Documents and Settings\Admin\Мои документы\Мои рисунки\flowers_7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414340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8312" cy="2677656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itchFamily="34" charset="0"/>
              </a:rPr>
              <a:t>Самое прекрасное слово на земле – мама. Это первое слово, которое произносит человек, и звучит оно на всех языках одинаково нежно.</a:t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Это говорит о том, что все люди почитают и любят матерей. Мать учит нас быть мудрыми, дает советы, заботится и оберегает нас. В этот день мужчины поздравляют всех женщин с праздником. И вы, ребята, не забудьте поздравить своих мам, сестер, бабушек, девочек с этим праздником.</a:t>
            </a:r>
          </a:p>
        </p:txBody>
      </p:sp>
      <p:pic>
        <p:nvPicPr>
          <p:cNvPr id="7172" name="Picture 4" descr="http://stupinods.ucoz.ru/valentin_i_valentink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641" y="2928934"/>
            <a:ext cx="3916359" cy="3929066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Мои документы\Мои рисунки\cveta-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4071966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215370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Дидактическая игра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« </a:t>
            </a:r>
            <a:r>
              <a:rPr lang="ru-RU" sz="3200" b="1" dirty="0"/>
              <a:t>Мама и солнце или похож — не </a:t>
            </a:r>
            <a:r>
              <a:rPr lang="ru-RU" sz="3200" b="1" dirty="0" smtClean="0"/>
              <a:t>похож»</a:t>
            </a:r>
            <a:endParaRPr lang="ru-RU" sz="3200" b="1" dirty="0"/>
          </a:p>
        </p:txBody>
      </p:sp>
      <p:pic>
        <p:nvPicPr>
          <p:cNvPr id="6145" name="Picture 1" descr="C:\Documents and Settings\Admin\Мои документы\Мои рисунки\139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24" y="1428736"/>
            <a:ext cx="2714676" cy="2643206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Мои документы\Мои рисунки\JYQS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37147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1357298"/>
            <a:ext cx="2714628" cy="1631216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Посмотрите и скажите, пожалуйста, чем солнце и мама похожи , а чем отличаются друг от друга?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357562"/>
            <a:ext cx="250033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dirty="0"/>
              <a:t>Они похожи </a:t>
            </a:r>
            <a:r>
              <a:rPr lang="ru-RU" dirty="0" smtClean="0"/>
              <a:t>потому</a:t>
            </a:r>
            <a:r>
              <a:rPr lang="ru-RU" dirty="0"/>
              <a:t>, что дают тепло. Они похожи — потому, что дают ласку.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4786322"/>
            <a:ext cx="500066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Они не похожи — потому, что солнце — это небесное светило, а мама живой человек.</a:t>
            </a: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143636" y="3714752"/>
            <a:ext cx="1071570" cy="428628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221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2002-01-03T03:57:12Z</dcterms:created>
  <dcterms:modified xsi:type="dcterms:W3CDTF">2016-03-12T13:51:29Z</dcterms:modified>
</cp:coreProperties>
</file>